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64" r:id="rId2"/>
    <p:sldId id="257" r:id="rId3"/>
    <p:sldId id="258" r:id="rId4"/>
    <p:sldId id="259" r:id="rId5"/>
    <p:sldId id="261" r:id="rId6"/>
    <p:sldId id="262" r:id="rId7"/>
    <p:sldId id="265" r:id="rId8"/>
    <p:sldId id="260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9/5/2017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etnet.be/karrewiet/nieuws/20-juni-2013-kinderarmoede-video" TargetMode="Externa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etnet.be/Karrewiet/14-oktober-2014-armoede-op-school" TargetMode="Externa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jp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6E17048-4B43-48D3-AF93-5C71CF3490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75" r="27158"/>
          <a:stretch/>
        </p:blipFill>
        <p:spPr>
          <a:xfrm>
            <a:off x="-138509" y="0"/>
            <a:ext cx="12330509" cy="6935912"/>
          </a:xfrm>
          <a:prstGeom prst="rect">
            <a:avLst/>
          </a:prstGeom>
        </p:spPr>
      </p:pic>
      <p:sp>
        <p:nvSpPr>
          <p:cNvPr id="46" name="Rectangle 2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blipFill dpi="0" rotWithShape="1">
            <a:blip r:embed="rId3">
              <a:alphaModFix amt="17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254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2531684"/>
            <a:ext cx="10222992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484434"/>
            <a:ext cx="10222992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2669517"/>
            <a:ext cx="10222992" cy="2743200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5253661"/>
            <a:ext cx="1080904" cy="1080902"/>
            <a:chOff x="9685338" y="4460675"/>
            <a:chExt cx="1080904" cy="1080902"/>
          </a:xfrm>
        </p:grpSpPr>
        <p:sp>
          <p:nvSpPr>
            <p:cNvPr id="38" name="Oval 3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101605E-5806-407E-A268-2F6248212A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2612367"/>
            <a:ext cx="9966960" cy="3017156"/>
          </a:xfrm>
        </p:spPr>
        <p:txBody>
          <a:bodyPr>
            <a:normAutofit/>
          </a:bodyPr>
          <a:lstStyle/>
          <a:p>
            <a:r>
              <a:rPr lang="nl-BE" sz="8800" dirty="0"/>
              <a:t>handen tegen armoede</a:t>
            </a:r>
            <a:br>
              <a:rPr lang="nl-BE" sz="8800" dirty="0"/>
            </a:br>
            <a:r>
              <a:rPr lang="nl-BE" sz="6000" dirty="0"/>
              <a:t>17/10 – 10u - Steenberg</a:t>
            </a:r>
          </a:p>
        </p:txBody>
      </p:sp>
      <p:pic>
        <p:nvPicPr>
          <p:cNvPr id="1026" name="Picture 2" descr="Afbeeldingsresultaat voor 17  oktober">
            <a:extLst>
              <a:ext uri="{FF2B5EF4-FFF2-40B4-BE49-F238E27FC236}">
                <a16:creationId xmlns:a16="http://schemas.microsoft.com/office/drawing/2014/main" id="{A19AA255-5F41-4E38-9CE3-F10949374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556" y="4367704"/>
            <a:ext cx="2222923" cy="223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590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3"/>
          <p:cNvPicPr>
            <a:picLocks noChangeAspect="1"/>
          </p:cNvPicPr>
          <p:nvPr/>
        </p:nvPicPr>
        <p:blipFill rotWithShape="1">
          <a:blip r:embed="rId2"/>
          <a:srcRect l="444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265E8E5-3572-4EFC-AD0C-676BFC24E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anchor="ctr">
            <a:norm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Leven er Kinderen in Armoede in Vlaanderen?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hlinkClick r:id="rId6"/>
              </a:rPr>
              <a:t>Bekijk</a:t>
            </a:r>
            <a:r>
              <a:rPr lang="en-US" dirty="0">
                <a:solidFill>
                  <a:schemeClr val="bg1"/>
                </a:solidFill>
                <a:hlinkClick r:id="rId6"/>
              </a:rPr>
              <a:t> </a:t>
            </a:r>
            <a:r>
              <a:rPr lang="en-US" dirty="0" err="1">
                <a:solidFill>
                  <a:schemeClr val="bg1"/>
                </a:solidFill>
                <a:hlinkClick r:id="rId6"/>
              </a:rPr>
              <a:t>een</a:t>
            </a:r>
            <a:r>
              <a:rPr lang="en-US" dirty="0">
                <a:solidFill>
                  <a:schemeClr val="bg1"/>
                </a:solidFill>
                <a:hlinkClick r:id="rId6"/>
              </a:rPr>
              <a:t> fragment van </a:t>
            </a:r>
            <a:r>
              <a:rPr lang="en-US" dirty="0" err="1">
                <a:solidFill>
                  <a:schemeClr val="bg1"/>
                </a:solidFill>
                <a:hlinkClick r:id="rId6"/>
              </a:rPr>
              <a:t>Karrewiet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868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3"/>
          <p:cNvPicPr>
            <a:picLocks noChangeAspect="1"/>
          </p:cNvPicPr>
          <p:nvPr/>
        </p:nvPicPr>
        <p:blipFill rotWithShape="1">
          <a:blip r:embed="rId2"/>
          <a:srcRect l="6667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1085892-2B01-48C5-987E-4A4465514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anchor="ctr">
            <a:norm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Armoede op school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hlinkClick r:id="rId6"/>
              </a:rPr>
              <a:t>Bekijk</a:t>
            </a:r>
            <a:r>
              <a:rPr lang="en-US" dirty="0">
                <a:solidFill>
                  <a:schemeClr val="bg1"/>
                </a:solidFill>
                <a:hlinkClick r:id="rId6"/>
              </a:rPr>
              <a:t> </a:t>
            </a:r>
            <a:r>
              <a:rPr lang="en-US" dirty="0" err="1">
                <a:solidFill>
                  <a:schemeClr val="bg1"/>
                </a:solidFill>
                <a:hlinkClick r:id="rId6"/>
              </a:rPr>
              <a:t>een</a:t>
            </a:r>
            <a:r>
              <a:rPr lang="en-US" dirty="0">
                <a:solidFill>
                  <a:schemeClr val="bg1"/>
                </a:solidFill>
                <a:hlinkClick r:id="rId6"/>
              </a:rPr>
              <a:t> fragment van </a:t>
            </a:r>
            <a:r>
              <a:rPr lang="en-US" dirty="0" err="1">
                <a:solidFill>
                  <a:schemeClr val="bg1"/>
                </a:solidFill>
                <a:hlinkClick r:id="rId6"/>
              </a:rPr>
              <a:t>Karrewiet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26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04EA9-5C75-4B0F-AC0F-3FD3497E6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dirty="0">
                <a:solidFill>
                  <a:srgbClr val="FF0000"/>
                </a:solidFill>
              </a:rPr>
              <a:t>Vragen bij de filmpjes: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0AAE9E-3C4D-45C3-9357-4734E2C55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123" y="1921383"/>
            <a:ext cx="10058400" cy="4050792"/>
          </a:xfrm>
        </p:spPr>
        <p:txBody>
          <a:bodyPr/>
          <a:lstStyle/>
          <a:p>
            <a:r>
              <a:rPr lang="nl-BE" dirty="0"/>
              <a:t>Zijn er in de filmpjes kinderen die uitgesloten worden, die niet kunnen meedoen?</a:t>
            </a:r>
          </a:p>
          <a:p>
            <a:r>
              <a:rPr lang="nl-BE" dirty="0"/>
              <a:t>Gebeurt dit ook bij volwassenen? </a:t>
            </a:r>
          </a:p>
          <a:p>
            <a:r>
              <a:rPr lang="nl-BE" dirty="0"/>
              <a:t>Waarom kunnen kinderen uitgesloten worden op school?</a:t>
            </a:r>
          </a:p>
          <a:p>
            <a:endParaRPr lang="nl-BE" dirty="0"/>
          </a:p>
          <a:p>
            <a:r>
              <a:rPr lang="nl-BE" dirty="0"/>
              <a:t>Ben je zelf al eens uitgesloten? Mocht je zelf al eens niet meedoen?</a:t>
            </a:r>
          </a:p>
          <a:p>
            <a:r>
              <a:rPr lang="nl-BE" dirty="0"/>
              <a:t>Waarom was dat, denk je?</a:t>
            </a:r>
          </a:p>
          <a:p>
            <a:r>
              <a:rPr lang="nl-BE" dirty="0"/>
              <a:t>Hoe voelde jij je erbij?</a:t>
            </a:r>
          </a:p>
          <a:p>
            <a:r>
              <a:rPr lang="nl-BE" dirty="0"/>
              <a:t>Wat kunnen jullie met de klas, school doen zodat niemand uitgesloten wordt?</a:t>
            </a:r>
          </a:p>
        </p:txBody>
      </p:sp>
    </p:spTree>
    <p:extLst>
      <p:ext uri="{BB962C8B-B14F-4D97-AF65-F5344CB8AC3E}">
        <p14:creationId xmlns:p14="http://schemas.microsoft.com/office/powerpoint/2010/main" val="419705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320F05-62A7-4328-A502-143528FAE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888236"/>
            <a:ext cx="9966960" cy="3035808"/>
          </a:xfrm>
        </p:spPr>
        <p:txBody>
          <a:bodyPr/>
          <a:lstStyle/>
          <a:p>
            <a:r>
              <a:rPr lang="nl-BE" sz="4400" b="1" dirty="0"/>
              <a:t>Wil jij armoede ook halt toeroepen?</a:t>
            </a:r>
            <a:br>
              <a:rPr lang="nl-BE" sz="4400" dirty="0"/>
            </a:br>
            <a:br>
              <a:rPr lang="nl-BE" sz="4400" dirty="0"/>
            </a:br>
            <a:r>
              <a:rPr lang="nl-BE" sz="4400" b="1" dirty="0"/>
              <a:t>Kinderen moeten alle kansen krijgen!</a:t>
            </a:r>
            <a:br>
              <a:rPr lang="nl-BE" sz="4400" dirty="0"/>
            </a:br>
            <a:br>
              <a:rPr lang="nl-BE" sz="4400" dirty="0"/>
            </a:br>
            <a:r>
              <a:rPr lang="nl-BE" sz="4400" dirty="0">
                <a:solidFill>
                  <a:srgbClr val="FF0000"/>
                </a:solidFill>
              </a:rPr>
              <a:t>Doen jullie mee met onze actie?</a:t>
            </a:r>
          </a:p>
        </p:txBody>
      </p:sp>
    </p:spTree>
    <p:extLst>
      <p:ext uri="{BB962C8B-B14F-4D97-AF65-F5344CB8AC3E}">
        <p14:creationId xmlns:p14="http://schemas.microsoft.com/office/powerpoint/2010/main" val="2887617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11" name="Group 10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3" name="Oval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4" name="Afbeelding 3">
            <a:extLst>
              <a:ext uri="{FF2B5EF4-FFF2-40B4-BE49-F238E27FC236}">
                <a16:creationId xmlns:a16="http://schemas.microsoft.com/office/drawing/2014/main" id="{D6B76DEF-5DCF-45CE-A008-B866F3ACAC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58" r="240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15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C6587C-9AA2-4703-8C9A-D7CDBDFEA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nl-BE" sz="4800" dirty="0">
                <a:solidFill>
                  <a:srgbClr val="FFFFFF"/>
                </a:solidFill>
              </a:rPr>
              <a:t>We maken een zee van handen…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8E0406F-95DB-4DE9-B0E7-76425B1D1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22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96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C6587C-9AA2-4703-8C9A-D7CDBDFEA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nl-BE" sz="4800" dirty="0">
                <a:solidFill>
                  <a:srgbClr val="FFFFFF"/>
                </a:solidFill>
              </a:rPr>
              <a:t>We maken een zee van handen…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BE4492-00D7-47BC-BDF1-3EE224505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2474" y="481263"/>
            <a:ext cx="7182852" cy="5907505"/>
          </a:xfrm>
        </p:spPr>
        <p:txBody>
          <a:bodyPr anchor="ctr">
            <a:normAutofit/>
          </a:bodyPr>
          <a:lstStyle/>
          <a:p>
            <a:r>
              <a:rPr lang="nl-BE" sz="2100" dirty="0"/>
              <a:t>We vragen een afdruk te maken van je hand. Je mag de afdruk inkleuren en versieren. </a:t>
            </a:r>
          </a:p>
          <a:p>
            <a:r>
              <a:rPr lang="nl-BE" sz="2100" dirty="0"/>
              <a:t>Op de hand schrijf je je voornaam.</a:t>
            </a:r>
          </a:p>
          <a:p>
            <a:r>
              <a:rPr lang="nl-BE" sz="2100" dirty="0"/>
              <a:t>Op de hand schijf je een tip die alle kinderen kansen geeft op school. Bv. betaalbare uitstappen voor iedereen, niemand uitsluiten, …</a:t>
            </a:r>
          </a:p>
          <a:p>
            <a:r>
              <a:rPr lang="nl-BE" sz="2100" dirty="0"/>
              <a:t>Zorg dat de afdruk van je hand waterbestendig is.</a:t>
            </a:r>
          </a:p>
          <a:p>
            <a:r>
              <a:rPr lang="nl-BE" sz="2100" dirty="0"/>
              <a:t>Bevestig een stokje aan de afdruk van je hand.</a:t>
            </a:r>
          </a:p>
          <a:p>
            <a:r>
              <a:rPr lang="nl-BE" sz="2100" dirty="0"/>
              <a:t>Kom je hand planten op dinsdag 17 oktober, 10u op Steenberg samen met de kinderen uit alle scholen van Erpe-Mere.</a:t>
            </a:r>
          </a:p>
          <a:p>
            <a:r>
              <a:rPr lang="nl-BE" sz="2100" dirty="0"/>
              <a:t>Zo maken we een zee van handen tegen armoede en laten we zien dat kinderen alle kansen moeten krijgen! </a:t>
            </a:r>
          </a:p>
          <a:p>
            <a:endParaRPr lang="nl-BE" sz="1900" dirty="0"/>
          </a:p>
        </p:txBody>
      </p:sp>
    </p:spTree>
    <p:extLst>
      <p:ext uri="{BB962C8B-B14F-4D97-AF65-F5344CB8AC3E}">
        <p14:creationId xmlns:p14="http://schemas.microsoft.com/office/powerpoint/2010/main" val="758106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1439BD-6F9A-427F-BC58-8C10EB186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222" y="236543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nl-BE" sz="3600" dirty="0"/>
              <a:t>Een samenwerking van :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0390B30-0374-4633-8FD2-90482FC7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877" y="1613916"/>
            <a:ext cx="2342015" cy="134645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65DD4CF-CD7C-47BF-8C8E-EE1B4F9D0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843" y="1613916"/>
            <a:ext cx="2987299" cy="148361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278F6C2-E8F5-453B-A4E4-2F6175885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618" y="1543744"/>
            <a:ext cx="1595838" cy="141662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E839503-1B80-4385-B421-9996B934B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6642" y="1506533"/>
            <a:ext cx="2391565" cy="148361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293971D-F6AD-443C-8353-549760726B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827" y="3426627"/>
            <a:ext cx="2337066" cy="138600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EEE9DC4-F53D-4067-AFA8-F5B687F04C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9843" y="3426627"/>
            <a:ext cx="2127688" cy="138600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F6DCB2B-4D98-4DB9-8FDF-820CF5E0B4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4788" y="3362823"/>
            <a:ext cx="2011854" cy="132147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46AC5C4-7E6A-4343-B7F0-AE10E500C7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3899" y="3536255"/>
            <a:ext cx="2066723" cy="116674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6840F1E-BBF7-40CF-81BF-A35DE0F8BB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877" y="5221712"/>
            <a:ext cx="2164268" cy="141972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2F1926FF-5250-4A9F-8DC4-AF3742C1B3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9235" y="5293894"/>
            <a:ext cx="2016528" cy="1147016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8385131C-EA4C-45F9-94E8-1AABD99F39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33899" y="5221711"/>
            <a:ext cx="1852557" cy="129138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7570B99-C574-4E1A-A87B-8B1EACDC9B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5853" y="5293894"/>
            <a:ext cx="2397073" cy="112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684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TM03090434[[fn=Type hout]]</Template>
  <TotalTime>83</TotalTime>
  <Words>239</Words>
  <Application>Microsoft Office PowerPoint</Application>
  <PresentationFormat>Breedbeeld</PresentationFormat>
  <Paragraphs>25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Calibri</vt:lpstr>
      <vt:lpstr>Rockwell</vt:lpstr>
      <vt:lpstr>Rockwell Condensed</vt:lpstr>
      <vt:lpstr>Rockwell Extra Bold</vt:lpstr>
      <vt:lpstr>Wingdings</vt:lpstr>
      <vt:lpstr>Houttype</vt:lpstr>
      <vt:lpstr>handen tegen armoede 17/10 – 10u - Steenberg</vt:lpstr>
      <vt:lpstr>Leven er Kinderen in Armoede in Vlaanderen? </vt:lpstr>
      <vt:lpstr>Armoede op school</vt:lpstr>
      <vt:lpstr>Vragen bij de filmpjes:</vt:lpstr>
      <vt:lpstr>Wil jij armoede ook halt toeroepen?  Kinderen moeten alle kansen krijgen!  Doen jullie mee met onze actie?</vt:lpstr>
      <vt:lpstr>PowerPoint-presentatie</vt:lpstr>
      <vt:lpstr>We maken een zee van handen…</vt:lpstr>
      <vt:lpstr>We maken een zee van handen…</vt:lpstr>
      <vt:lpstr>Een samenwerking van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Handen tegen armoede</dc:title>
  <dc:creator>Sterck-Deslee</dc:creator>
  <cp:lastModifiedBy>Sterck-Deslee</cp:lastModifiedBy>
  <cp:revision>19</cp:revision>
  <dcterms:created xsi:type="dcterms:W3CDTF">2017-09-04T06:21:59Z</dcterms:created>
  <dcterms:modified xsi:type="dcterms:W3CDTF">2017-09-05T14:15:03Z</dcterms:modified>
</cp:coreProperties>
</file>